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73" r:id="rId7"/>
    <p:sldId id="262" r:id="rId8"/>
    <p:sldId id="268" r:id="rId9"/>
    <p:sldId id="269" r:id="rId10"/>
    <p:sldId id="260" r:id="rId11"/>
    <p:sldId id="271" r:id="rId12"/>
    <p:sldId id="266" r:id="rId13"/>
    <p:sldId id="263" r:id="rId14"/>
    <p:sldId id="264" r:id="rId15"/>
    <p:sldId id="265" r:id="rId16"/>
    <p:sldId id="267" r:id="rId17"/>
    <p:sldId id="270" r:id="rId18"/>
    <p:sldId id="27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2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D3A60-1663-4698-AE46-32E40080A94B}" type="datetimeFigureOut">
              <a:rPr lang="fr-FR" smtClean="0"/>
              <a:t>07/06/2022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B95C25C6-BA30-4F09-8EBB-BC2042A862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5713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D3A60-1663-4698-AE46-32E40080A94B}" type="datetimeFigureOut">
              <a:rPr lang="fr-FR" smtClean="0"/>
              <a:t>07/06/2022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B95C25C6-BA30-4F09-8EBB-BC2042A862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5478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D3A60-1663-4698-AE46-32E40080A94B}" type="datetimeFigureOut">
              <a:rPr lang="fr-FR" smtClean="0"/>
              <a:t>07/06/2022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B95C25C6-BA30-4F09-8EBB-BC2042A862E0}" type="slidenum">
              <a:rPr lang="fr-FR" smtClean="0"/>
              <a:t>‹N°›</a:t>
            </a:fld>
            <a:endParaRPr lang="fr-FR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557013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D3A60-1663-4698-AE46-32E40080A94B}" type="datetimeFigureOut">
              <a:rPr lang="fr-FR" smtClean="0"/>
              <a:t>07/06/2022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95C25C6-BA30-4F09-8EBB-BC2042A862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17672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D3A60-1663-4698-AE46-32E40080A94B}" type="datetimeFigureOut">
              <a:rPr lang="fr-FR" smtClean="0"/>
              <a:t>07/06/2022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95C25C6-BA30-4F09-8EBB-BC2042A862E0}" type="slidenum">
              <a:rPr lang="fr-FR" smtClean="0"/>
              <a:t>‹N°›</a:t>
            </a:fld>
            <a:endParaRPr lang="fr-FR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206624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D3A60-1663-4698-AE46-32E40080A94B}" type="datetimeFigureOut">
              <a:rPr lang="fr-FR" smtClean="0"/>
              <a:t>07/06/2022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95C25C6-BA30-4F09-8EBB-BC2042A862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86181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D3A60-1663-4698-AE46-32E40080A94B}" type="datetimeFigureOut">
              <a:rPr lang="fr-FR" smtClean="0"/>
              <a:t>07/06/2022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C25C6-BA30-4F09-8EBB-BC2042A862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39224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D3A60-1663-4698-AE46-32E40080A94B}" type="datetimeFigureOut">
              <a:rPr lang="fr-FR" smtClean="0"/>
              <a:t>07/06/2022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C25C6-BA30-4F09-8EBB-BC2042A862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6887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D3A60-1663-4698-AE46-32E40080A94B}" type="datetimeFigureOut">
              <a:rPr lang="fr-FR" smtClean="0"/>
              <a:t>07/06/2022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C25C6-BA30-4F09-8EBB-BC2042A862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4854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D3A60-1663-4698-AE46-32E40080A94B}" type="datetimeFigureOut">
              <a:rPr lang="fr-FR" smtClean="0"/>
              <a:t>07/06/2022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B95C25C6-BA30-4F09-8EBB-BC2042A862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6550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D3A60-1663-4698-AE46-32E40080A94B}" type="datetimeFigureOut">
              <a:rPr lang="fr-FR" smtClean="0"/>
              <a:t>07/06/2022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B95C25C6-BA30-4F09-8EBB-BC2042A862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8891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D3A60-1663-4698-AE46-32E40080A94B}" type="datetimeFigureOut">
              <a:rPr lang="fr-FR" smtClean="0"/>
              <a:t>07/06/2022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B95C25C6-BA30-4F09-8EBB-BC2042A862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5537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D3A60-1663-4698-AE46-32E40080A94B}" type="datetimeFigureOut">
              <a:rPr lang="fr-FR" smtClean="0"/>
              <a:t>07/06/2022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C25C6-BA30-4F09-8EBB-BC2042A862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3792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D3A60-1663-4698-AE46-32E40080A94B}" type="datetimeFigureOut">
              <a:rPr lang="fr-FR" smtClean="0"/>
              <a:t>07/06/2022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C25C6-BA30-4F09-8EBB-BC2042A862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5687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D3A60-1663-4698-AE46-32E40080A94B}" type="datetimeFigureOut">
              <a:rPr lang="fr-FR" smtClean="0"/>
              <a:t>07/06/2022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C25C6-BA30-4F09-8EBB-BC2042A862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3786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D3A60-1663-4698-AE46-32E40080A94B}" type="datetimeFigureOut">
              <a:rPr lang="fr-FR" smtClean="0"/>
              <a:t>07/06/2022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95C25C6-BA30-4F09-8EBB-BC2042A862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6680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D3A60-1663-4698-AE46-32E40080A94B}" type="datetimeFigureOut">
              <a:rPr lang="fr-FR" smtClean="0"/>
              <a:t>07/06/2022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B95C25C6-BA30-4F09-8EBB-BC2042A862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7497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ABABA7-0420-4200-9B65-1C1967CE9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317EBE3-FF86-4DA1-BC9A-331F7F214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A03E380-9CD1-4ABA-A763-9F9D252B8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009967" y="0"/>
            <a:ext cx="6176982" cy="6853245"/>
            <a:chOff x="2487613" y="285750"/>
            <a:chExt cx="2428876" cy="5654676"/>
          </a:xfrm>
          <a:solidFill>
            <a:schemeClr val="bg2">
              <a:lumMod val="90000"/>
            </a:schemeClr>
          </a:solidFill>
        </p:grpSpPr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66E01B84-4C2B-4DE5-90C8-9C4001A75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64CE5A7A-D5C5-4FE5-860C-0B5748FDE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016A7D2A-6EEA-47B8-A763-7D82E41B3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E758F6E7-6DEC-48D0-ACB1-E5E26B13E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B56657FF-C027-42E7-859B-902929B6FA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79047F2A-5978-46C6-B3A2-54AAC2136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F3BE8FD1-0A72-4640-AC7A-2E057273F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752FC782-A372-4D11-B20D-958955E56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AA00B2F1-BEE2-444A-8249-C8E3212CA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4" y="468286"/>
              <a:ext cx="1768475" cy="4262464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E7F5747E-514B-4CF7-B6B0-DAD714909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931614BB-1593-40ED-8113-2BD11870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2691871F-F15C-4E19-BC9C-78E5748D7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447B75C9-885F-81B4-47DC-63B66EC4BC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4103" y="1318591"/>
            <a:ext cx="5800929" cy="4220820"/>
          </a:xfrm>
        </p:spPr>
        <p:txBody>
          <a:bodyPr anchor="ctr">
            <a:normAutofit/>
          </a:bodyPr>
          <a:lstStyle/>
          <a:p>
            <a:pPr algn="r"/>
            <a:r>
              <a:rPr lang="fr-FR" sz="6600">
                <a:solidFill>
                  <a:schemeClr val="tx2">
                    <a:lumMod val="75000"/>
                  </a:schemeClr>
                </a:solidFill>
              </a:rPr>
              <a:t>Voyage Voyage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DC6588E-D929-3B7B-CFBD-E392845881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5048" y="1871831"/>
            <a:ext cx="3084569" cy="3199806"/>
          </a:xfrm>
        </p:spPr>
        <p:txBody>
          <a:bodyPr anchor="ctr">
            <a:normAutofit/>
          </a:bodyPr>
          <a:lstStyle/>
          <a:p>
            <a:r>
              <a:rPr lang="fr-FR">
                <a:solidFill>
                  <a:schemeClr val="tx2">
                    <a:lumMod val="75000"/>
                  </a:schemeClr>
                </a:solidFill>
              </a:rPr>
              <a:t>Sprint review 2</a:t>
            </a:r>
          </a:p>
          <a:p>
            <a:r>
              <a:rPr lang="fr-FR">
                <a:solidFill>
                  <a:schemeClr val="tx2">
                    <a:lumMod val="75000"/>
                  </a:schemeClr>
                </a:solidFill>
              </a:rPr>
              <a:t>By Coding Mums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4D43EC1-35FA-4FC3-8526-F655CEB09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7196" y="1871831"/>
            <a:ext cx="0" cy="3200400"/>
          </a:xfrm>
          <a:prstGeom prst="line">
            <a:avLst/>
          </a:prstGeom>
          <a:ln w="158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5994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FB4BCE-8F73-28F7-2A1E-2C97EBDC3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Page profile – en fonction du rôle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60378F0-F86F-F22E-EA31-AF64055F7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442" y="1485900"/>
            <a:ext cx="4179018" cy="27809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DBD835F-7DD6-C684-5546-A744F2B59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6724" y="1225097"/>
            <a:ext cx="3984774" cy="56079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481A8EED-7155-037C-57A6-B3CE78D784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8307" y="1733550"/>
            <a:ext cx="3202691" cy="45910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53159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698A8F-7452-AE4C-A947-7B0A182C9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endParaRPr lang="fr-FR" sz="320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1FAB1986-D095-A964-C9CD-9C2500CE8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956" y="2133600"/>
            <a:ext cx="4140772" cy="3777622"/>
          </a:xfrm>
        </p:spPr>
        <p:txBody>
          <a:bodyPr>
            <a:normAutofit/>
          </a:bodyPr>
          <a:lstStyle/>
          <a:p>
            <a:r>
              <a:rPr lang="en-US" sz="1600" dirty="0" err="1">
                <a:solidFill>
                  <a:schemeClr val="tx1"/>
                </a:solidFill>
              </a:rPr>
              <a:t>Pointage</a:t>
            </a:r>
            <a:r>
              <a:rPr lang="en-US" sz="1600" dirty="0">
                <a:solidFill>
                  <a:schemeClr val="tx1"/>
                </a:solidFill>
              </a:rPr>
              <a:t> sur un pays</a:t>
            </a:r>
          </a:p>
          <a:p>
            <a:r>
              <a:rPr lang="en-US" sz="1600" dirty="0">
                <a:solidFill>
                  <a:schemeClr val="tx1"/>
                </a:solidFill>
              </a:rPr>
              <a:t>Stockage </a:t>
            </a:r>
            <a:r>
              <a:rPr lang="en-US" sz="1600" dirty="0" err="1">
                <a:solidFill>
                  <a:schemeClr val="tx1"/>
                </a:solidFill>
              </a:rPr>
              <a:t>en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localstorage</a:t>
            </a:r>
            <a:r>
              <a:rPr lang="en-US" sz="1600" dirty="0">
                <a:solidFill>
                  <a:schemeClr val="tx1"/>
                </a:solidFill>
              </a:rPr>
              <a:t> du nom du pays et des </a:t>
            </a:r>
            <a:r>
              <a:rPr lang="en-US" sz="1600" dirty="0" err="1">
                <a:solidFill>
                  <a:schemeClr val="tx1"/>
                </a:solidFill>
              </a:rPr>
              <a:t>coordonnées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89F5C7E-79B2-C6FE-2A03-49081DBC1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5200" y="81005"/>
            <a:ext cx="4295774" cy="47997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F7C3A46B-ADD0-0DE1-8632-AAD4D14CE3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7274" y="4948487"/>
            <a:ext cx="5451627" cy="17523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86974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073237B-D536-4B4C-8928-3510CB0F89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9ECE329-BC74-29DD-A61D-32BE697A9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fr-FR" dirty="0"/>
              <a:t>Créer une activité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88B1383-B33A-45D9-AF5F-DD1522135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17FF0AB-66AF-37B2-4AC2-52E5A8857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r>
              <a:rPr lang="fr-FR" dirty="0"/>
              <a:t>Uniquement les curateurs</a:t>
            </a:r>
          </a:p>
          <a:p>
            <a:r>
              <a:rPr lang="fr-FR" dirty="0"/>
              <a:t>Possibilité de choisir une catégorie d’</a:t>
            </a:r>
            <a:r>
              <a:rPr lang="fr-FR" dirty="0" err="1"/>
              <a:t>acivité</a:t>
            </a:r>
            <a:r>
              <a:rPr lang="fr-FR" dirty="0"/>
              <a:t>,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17E214D-6B50-C783-D18F-AF485D523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543" y="1636902"/>
            <a:ext cx="3394925" cy="32591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1CB1BDA-4D9A-5654-AC1F-BE794AD0C7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8194" y="1696313"/>
            <a:ext cx="3394926" cy="31403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Freeform 11">
            <a:extLst>
              <a:ext uri="{FF2B5EF4-FFF2-40B4-BE49-F238E27FC236}">
                <a16:creationId xmlns:a16="http://schemas.microsoft.com/office/drawing/2014/main" id="{ADD2565E-493E-4545-99C0-2F033FAF9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494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73A305-2F38-C2F8-D5FE-AA931448B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6" y="624110"/>
            <a:ext cx="4633466" cy="1280890"/>
          </a:xfrm>
        </p:spPr>
        <p:txBody>
          <a:bodyPr>
            <a:normAutofit/>
          </a:bodyPr>
          <a:lstStyle/>
          <a:p>
            <a:r>
              <a:rPr lang="fr-FR" dirty="0"/>
              <a:t>Trip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604F61F-13F6-F4B0-024F-C6F8B80E98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3" y="2040467"/>
            <a:ext cx="4637179" cy="3870755"/>
          </a:xfrm>
        </p:spPr>
        <p:txBody>
          <a:bodyPr>
            <a:normAutofit/>
          </a:bodyPr>
          <a:lstStyle/>
          <a:p>
            <a:r>
              <a:rPr lang="fr-FR" dirty="0"/>
              <a:t>Détails d’un voyage et affichage des activités dans la ville du voyage, avec possibilité d’ajouter l’activité à son voyage :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9B72402-B628-9D87-2B80-F2690A387E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2088" y="711504"/>
            <a:ext cx="3981455" cy="2408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95B16DC-D326-2ADB-4415-2EA09CCEEB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2087" y="3552048"/>
            <a:ext cx="3981455" cy="21400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50C986B-C014-E661-157A-403128B8C6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2018" y="3552048"/>
            <a:ext cx="4291568" cy="28987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731084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3F4C104D-5F30-4811-9376-566B26E4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92B55EA-B1AC-3168-1924-22BE2BC3B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fr-FR" dirty="0" err="1"/>
              <a:t>MyTrip</a:t>
            </a:r>
            <a:endParaRPr lang="fr-FR" dirty="0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0815E34B-5D02-4E01-A936-E8E1C0AB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FFD67E6-8D99-FE0A-BB05-D764812562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r>
              <a:rPr lang="fr-FR" dirty="0"/>
              <a:t>Affichage des activités réservées dans le ‘trip’ de l’user avec possibilité de retirer l’activité du voyage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8D428D0-8DB8-383B-26EF-D2AFE8A04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543" y="1441153"/>
            <a:ext cx="6953577" cy="36506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Freeform 11">
            <a:extLst>
              <a:ext uri="{FF2B5EF4-FFF2-40B4-BE49-F238E27FC236}">
                <a16:creationId xmlns:a16="http://schemas.microsoft.com/office/drawing/2014/main" id="{7DE3414B-B032-4710-A468-D3285E38C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132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676430-0DBC-A88B-6302-D39C14150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fr-FR" sz="3200" dirty="0"/>
              <a:t>All </a:t>
            </a:r>
            <a:r>
              <a:rPr lang="fr-FR" sz="3200" dirty="0" err="1"/>
              <a:t>activities</a:t>
            </a:r>
            <a:endParaRPr lang="fr-FR" sz="32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42E3681-5E50-5D60-937E-1F67F3AFC4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956" y="2133600"/>
            <a:ext cx="4140772" cy="3777622"/>
          </a:xfrm>
        </p:spPr>
        <p:txBody>
          <a:bodyPr>
            <a:normAutofit/>
          </a:bodyPr>
          <a:lstStyle/>
          <a:p>
            <a:r>
              <a:rPr lang="fr-FR" sz="1600" dirty="0">
                <a:solidFill>
                  <a:schemeClr val="tx1"/>
                </a:solidFill>
              </a:rPr>
              <a:t>Affichage de toutes les activités proposées par les curateurs</a:t>
            </a:r>
          </a:p>
          <a:p>
            <a:endParaRPr lang="fr-FR" sz="1600" dirty="0">
              <a:solidFill>
                <a:schemeClr val="tx1"/>
              </a:solidFill>
            </a:endParaRPr>
          </a:p>
          <a:p>
            <a:r>
              <a:rPr lang="fr-FR" sz="1600" dirty="0" err="1">
                <a:solidFill>
                  <a:schemeClr val="tx1"/>
                </a:solidFill>
              </a:rPr>
              <a:t>Search</a:t>
            </a:r>
            <a:r>
              <a:rPr lang="fr-FR" sz="1600" dirty="0">
                <a:solidFill>
                  <a:schemeClr val="tx1"/>
                </a:solidFill>
              </a:rPr>
              <a:t> by city </a:t>
            </a:r>
            <a:r>
              <a:rPr lang="fr-FR" sz="1600" dirty="0" err="1">
                <a:solidFill>
                  <a:schemeClr val="tx1"/>
                </a:solidFill>
              </a:rPr>
              <a:t>name</a:t>
            </a:r>
            <a:endParaRPr lang="fr-FR" sz="1600" dirty="0">
              <a:solidFill>
                <a:schemeClr val="tx1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0104333-7A8D-52C3-DFA9-8F2175BEF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6138" y="292681"/>
            <a:ext cx="2405609" cy="26988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9047A86-5EC1-6762-D011-924A3C462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199739"/>
            <a:ext cx="5595747" cy="32595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449344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51FB39-39D7-0E37-4148-0A388A871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fr-FR" sz="3200" dirty="0"/>
              <a:t>Systèmes notes/</a:t>
            </a:r>
            <a:r>
              <a:rPr lang="fr-FR" sz="3200" dirty="0" err="1"/>
              <a:t>comments</a:t>
            </a:r>
            <a:endParaRPr lang="fr-FR" sz="32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E3C7B76-53A0-B257-D41D-94BA91EB6D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956" y="2133600"/>
            <a:ext cx="4140772" cy="3777622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000000"/>
                </a:solidFill>
              </a:rPr>
              <a:t>Possibilité de noter l’activité, affichage de la note moyenne sur 5</a:t>
            </a:r>
          </a:p>
          <a:p>
            <a:r>
              <a:rPr lang="fr-FR" dirty="0">
                <a:solidFill>
                  <a:srgbClr val="000000"/>
                </a:solidFill>
              </a:rPr>
              <a:t>Possibilité de commenter l’activité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5156195-968E-DFCA-F283-A81851CDD4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916" y="665828"/>
            <a:ext cx="5451627" cy="52063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382552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5898079-081F-4617-AC6B-4290266737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6332498-11AC-8149-30EF-72B1796BC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5122652" cy="1259894"/>
          </a:xfrm>
        </p:spPr>
        <p:txBody>
          <a:bodyPr>
            <a:normAutofit/>
          </a:bodyPr>
          <a:lstStyle/>
          <a:p>
            <a:r>
              <a:rPr lang="fr-FR" dirty="0"/>
              <a:t>CRUD Admin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B829EC8-5B3D-469E-942E-5E6E569E5C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44D4648-C524-89BB-49F7-AF63A7941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5122652" cy="3759253"/>
          </a:xfrm>
        </p:spPr>
        <p:txBody>
          <a:bodyPr>
            <a:normAutofit/>
          </a:bodyPr>
          <a:lstStyle/>
          <a:p>
            <a:r>
              <a:rPr lang="fr-FR" dirty="0"/>
              <a:t>Ajout du </a:t>
            </a:r>
            <a:r>
              <a:rPr lang="fr-FR" dirty="0" err="1"/>
              <a:t>crud</a:t>
            </a:r>
            <a:r>
              <a:rPr lang="fr-FR" dirty="0"/>
              <a:t> </a:t>
            </a:r>
            <a:r>
              <a:rPr lang="fr-FR" dirty="0" err="1"/>
              <a:t>comments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46D6803-570E-578B-1628-729352F6BB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916" y="747462"/>
            <a:ext cx="5451627" cy="249411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A2F125B-E5AC-9479-80EE-A68CE11A4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6040" y="3637624"/>
            <a:ext cx="5451627" cy="2126133"/>
          </a:xfrm>
          <a:prstGeom prst="rect">
            <a:avLst/>
          </a:prstGeom>
        </p:spPr>
      </p:pic>
      <p:sp>
        <p:nvSpPr>
          <p:cNvPr id="16" name="Freeform 12">
            <a:extLst>
              <a:ext uri="{FF2B5EF4-FFF2-40B4-BE49-F238E27FC236}">
                <a16:creationId xmlns:a16="http://schemas.microsoft.com/office/drawing/2014/main" id="{55D72A3F-A083-4502-838A-2C32C9800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8855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6AFD431-09B7-42CA-BF39-9FE5DBE53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711C96E-3D2D-48C8-AAB9-C1CB02D1D5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009967" y="0"/>
            <a:ext cx="6176982" cy="6853245"/>
            <a:chOff x="2487613" y="285750"/>
            <a:chExt cx="2428876" cy="5654676"/>
          </a:xfrm>
          <a:solidFill>
            <a:schemeClr val="tx2">
              <a:lumMod val="90000"/>
            </a:schemeClr>
          </a:solidFill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0D18AF42-7CD5-4754-91D4-1BE53B5D1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A28C8F1A-9407-4D67-8250-D8923BC6D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5CE0A2B0-F7F1-442C-A287-CD6F729E28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9E69CFA3-AE12-4EAF-A3A1-564BEEFEF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ECB64037-2AE8-4CA9-AD8E-7ACC8618F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8D319B10-EE8E-453F-A137-D7EEFA208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3283F486-509C-4A42-8EED-794A991D2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EBBFBB12-E756-4386-9C17-CA5743838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7ADD0E7E-F4A6-4B3F-8A2F-BCBFAFBA23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4" y="468286"/>
              <a:ext cx="1768475" cy="4262464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C19FCFB7-5E71-4197-8EC7-2ACB6DB02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EAA533FE-4903-48DD-A921-421A9C44AF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54CC5D8E-0D6C-4021-B84E-5D6182C0E1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6A52D102-A2E4-2FD1-A5AF-20D8115E3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756" y="1159566"/>
            <a:ext cx="3662939" cy="4568264"/>
          </a:xfrm>
        </p:spPr>
        <p:txBody>
          <a:bodyPr anchor="ctr">
            <a:normAutofit/>
          </a:bodyPr>
          <a:lstStyle/>
          <a:p>
            <a:r>
              <a:rPr lang="fr-FR">
                <a:solidFill>
                  <a:schemeClr val="bg1">
                    <a:lumMod val="95000"/>
                    <a:lumOff val="5000"/>
                  </a:schemeClr>
                </a:solidFill>
              </a:rPr>
              <a:t>Avancée et objectifs de fin de projet</a:t>
            </a:r>
          </a:p>
        </p:txBody>
      </p:sp>
      <p:sp>
        <p:nvSpPr>
          <p:cNvPr id="24" name="Freeform 6">
            <a:extLst>
              <a:ext uri="{FF2B5EF4-FFF2-40B4-BE49-F238E27FC236}">
                <a16:creationId xmlns:a16="http://schemas.microsoft.com/office/drawing/2014/main" id="{E7D63BAB-D0DB-4F66-92F9-4D2E0A2E5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643468"/>
            <a:ext cx="7560245" cy="5571066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19DEFB6-4A53-50E9-178A-8FE007AD8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310" y="1286934"/>
            <a:ext cx="5292436" cy="4284134"/>
          </a:xfrm>
        </p:spPr>
        <p:txBody>
          <a:bodyPr anchor="ctr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fr-FR" dirty="0">
                <a:solidFill>
                  <a:srgbClr val="FFFFFF"/>
                </a:solidFill>
              </a:rPr>
              <a:t>80% d’avancement sur le projet</a:t>
            </a:r>
          </a:p>
          <a:p>
            <a:pPr>
              <a:lnSpc>
                <a:spcPct val="90000"/>
              </a:lnSpc>
            </a:pPr>
            <a:endParaRPr lang="fr-FR" dirty="0">
              <a:solidFill>
                <a:srgbClr val="FFFFFF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fr-FR" dirty="0">
                <a:solidFill>
                  <a:srgbClr val="FFFFFF"/>
                </a:solidFill>
              </a:rPr>
              <a:t>Reste à faire :</a:t>
            </a:r>
          </a:p>
          <a:p>
            <a:pPr>
              <a:lnSpc>
                <a:spcPct val="90000"/>
              </a:lnSpc>
            </a:pPr>
            <a:r>
              <a:rPr lang="fr-FR" dirty="0">
                <a:solidFill>
                  <a:srgbClr val="FFFFFF"/>
                </a:solidFill>
              </a:rPr>
              <a:t>Gestion des images (avatar, activité, </a:t>
            </a:r>
            <a:r>
              <a:rPr lang="fr-FR" dirty="0" err="1">
                <a:solidFill>
                  <a:srgbClr val="FFFFFF"/>
                </a:solidFill>
              </a:rPr>
              <a:t>comments</a:t>
            </a:r>
            <a:r>
              <a:rPr lang="fr-FR" dirty="0">
                <a:solidFill>
                  <a:srgbClr val="FFFFFF"/>
                </a:solidFill>
              </a:rPr>
              <a:t>)</a:t>
            </a:r>
          </a:p>
          <a:p>
            <a:pPr>
              <a:lnSpc>
                <a:spcPct val="90000"/>
              </a:lnSpc>
            </a:pPr>
            <a:r>
              <a:rPr lang="fr-FR" dirty="0">
                <a:solidFill>
                  <a:srgbClr val="FFFFFF"/>
                </a:solidFill>
              </a:rPr>
              <a:t>Affichage des infos carte/pointeurs (pop up)</a:t>
            </a:r>
          </a:p>
          <a:p>
            <a:pPr>
              <a:lnSpc>
                <a:spcPct val="90000"/>
              </a:lnSpc>
            </a:pPr>
            <a:r>
              <a:rPr lang="fr-FR" dirty="0">
                <a:solidFill>
                  <a:srgbClr val="FFFFFF"/>
                </a:solidFill>
              </a:rPr>
              <a:t>Lier l’API </a:t>
            </a:r>
            <a:r>
              <a:rPr lang="fr-FR" dirty="0" err="1">
                <a:solidFill>
                  <a:srgbClr val="FFFFFF"/>
                </a:solidFill>
              </a:rPr>
              <a:t>tripadvisor</a:t>
            </a:r>
            <a:r>
              <a:rPr lang="fr-FR" dirty="0">
                <a:solidFill>
                  <a:srgbClr val="FFFFFF"/>
                </a:solidFill>
              </a:rPr>
              <a:t>/API </a:t>
            </a:r>
            <a:r>
              <a:rPr lang="fr-FR" dirty="0" err="1">
                <a:solidFill>
                  <a:srgbClr val="FFFFFF"/>
                </a:solidFill>
              </a:rPr>
              <a:t>mysql</a:t>
            </a:r>
            <a:r>
              <a:rPr lang="fr-FR" dirty="0">
                <a:solidFill>
                  <a:srgbClr val="FFFFFF"/>
                </a:solidFill>
              </a:rPr>
              <a:t> =&gt; </a:t>
            </a:r>
            <a:r>
              <a:rPr lang="fr-FR" dirty="0" err="1">
                <a:solidFill>
                  <a:srgbClr val="FFFFFF"/>
                </a:solidFill>
              </a:rPr>
              <a:t>cities</a:t>
            </a:r>
            <a:r>
              <a:rPr lang="fr-FR" dirty="0">
                <a:solidFill>
                  <a:srgbClr val="FFFFFF"/>
                </a:solidFill>
              </a:rPr>
              <a:t>/</a:t>
            </a:r>
            <a:r>
              <a:rPr lang="fr-FR" dirty="0" err="1">
                <a:solidFill>
                  <a:srgbClr val="FFFFFF"/>
                </a:solidFill>
              </a:rPr>
              <a:t>activities</a:t>
            </a:r>
            <a:r>
              <a:rPr lang="fr-FR" dirty="0">
                <a:solidFill>
                  <a:srgbClr val="FFFFFF"/>
                </a:solidFill>
              </a:rPr>
              <a:t>…</a:t>
            </a:r>
          </a:p>
          <a:p>
            <a:pPr>
              <a:lnSpc>
                <a:spcPct val="90000"/>
              </a:lnSpc>
            </a:pPr>
            <a:r>
              <a:rPr lang="fr-FR" dirty="0">
                <a:solidFill>
                  <a:srgbClr val="FFFFFF"/>
                </a:solidFill>
              </a:rPr>
              <a:t>Fils d’actualité voyages proposés</a:t>
            </a:r>
          </a:p>
          <a:p>
            <a:pPr>
              <a:lnSpc>
                <a:spcPct val="90000"/>
              </a:lnSpc>
            </a:pPr>
            <a:r>
              <a:rPr lang="fr-FR">
                <a:solidFill>
                  <a:srgbClr val="FFFFFF"/>
                </a:solidFill>
              </a:rPr>
              <a:t>CSS harmonisé</a:t>
            </a:r>
            <a:endParaRPr lang="fr-FR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fr-FR" dirty="0">
                <a:solidFill>
                  <a:srgbClr val="FFFFFF"/>
                </a:solidFill>
              </a:rPr>
              <a:t>Documentation user et dev</a:t>
            </a:r>
          </a:p>
          <a:p>
            <a:pPr>
              <a:lnSpc>
                <a:spcPct val="90000"/>
              </a:lnSpc>
            </a:pPr>
            <a:r>
              <a:rPr lang="fr-FR" dirty="0">
                <a:solidFill>
                  <a:srgbClr val="FFFFFF"/>
                </a:solidFill>
              </a:rPr>
              <a:t>Tests et bonus</a:t>
            </a:r>
          </a:p>
          <a:p>
            <a:pPr>
              <a:lnSpc>
                <a:spcPct val="90000"/>
              </a:lnSpc>
            </a:pPr>
            <a:endParaRPr lang="fr-FR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endParaRPr lang="fr-F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08399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F4C104D-5F30-4811-9376-566B26E4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83EA3A5-F911-7EB0-9845-8B7A983FA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fr-FR"/>
              <a:t>Rappel Sprint review 1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15E34B-5D02-4E01-A936-E8E1C0AB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B6EB4F-7294-0CF8-5FA4-4BDA4F041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/>
              <a:t>Fait :</a:t>
            </a:r>
          </a:p>
          <a:p>
            <a:r>
              <a:rPr lang="fr-FR"/>
              <a:t>DB </a:t>
            </a:r>
            <a:r>
              <a:rPr lang="fr-FR" err="1"/>
              <a:t>mysql</a:t>
            </a:r>
            <a:endParaRPr lang="fr-FR"/>
          </a:p>
          <a:p>
            <a:r>
              <a:rPr lang="fr-FR"/>
              <a:t>Page d’accueil du site</a:t>
            </a:r>
          </a:p>
          <a:p>
            <a:r>
              <a:rPr lang="fr-FR"/>
              <a:t>Créer un voyage</a:t>
            </a:r>
          </a:p>
          <a:p>
            <a:r>
              <a:rPr lang="fr-FR" err="1"/>
              <a:t>Crud</a:t>
            </a:r>
            <a:r>
              <a:rPr lang="fr-FR"/>
              <a:t> admin (</a:t>
            </a:r>
            <a:r>
              <a:rPr lang="fr-FR" err="1"/>
              <a:t>users</a:t>
            </a:r>
            <a:r>
              <a:rPr lang="fr-FR"/>
              <a:t>/Trips)</a:t>
            </a:r>
          </a:p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3D34A11-C18A-CB47-99A4-EFB3404502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82"/>
          <a:stretch/>
        </p:blipFill>
        <p:spPr>
          <a:xfrm>
            <a:off x="4619543" y="1807694"/>
            <a:ext cx="6953577" cy="29175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3" name="Freeform 11">
            <a:extLst>
              <a:ext uri="{FF2B5EF4-FFF2-40B4-BE49-F238E27FC236}">
                <a16:creationId xmlns:a16="http://schemas.microsoft.com/office/drawing/2014/main" id="{7DE3414B-B032-4710-A468-D3285E38C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66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D9DACA-CEAA-23FE-920F-A09DFFE4D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Objectifs pour le sprint </a:t>
            </a:r>
            <a:r>
              <a:rPr lang="fr-FR" dirty="0" err="1"/>
              <a:t>review</a:t>
            </a:r>
            <a:r>
              <a:rPr lang="fr-FR" dirty="0"/>
              <a:t> 2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38C2565-1A6D-ECE3-565C-378E2BEA61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Login/</a:t>
            </a:r>
            <a:r>
              <a:rPr lang="fr-FR" dirty="0" err="1"/>
              <a:t>register</a:t>
            </a:r>
            <a:endParaRPr lang="fr-FR" dirty="0"/>
          </a:p>
          <a:p>
            <a:r>
              <a:rPr lang="fr-FR" dirty="0"/>
              <a:t>Page profile</a:t>
            </a:r>
          </a:p>
          <a:p>
            <a:r>
              <a:rPr lang="fr-FR" dirty="0"/>
              <a:t>Créer des activités (curateur)</a:t>
            </a:r>
          </a:p>
          <a:p>
            <a:r>
              <a:rPr lang="fr-FR" dirty="0"/>
              <a:t>Possibilité de commenter + modération comment</a:t>
            </a:r>
          </a:p>
          <a:p>
            <a:r>
              <a:rPr lang="fr-FR" dirty="0"/>
              <a:t>Système de notation des activités</a:t>
            </a:r>
          </a:p>
          <a:p>
            <a:r>
              <a:rPr lang="fr-FR" dirty="0"/>
              <a:t>Compléter le </a:t>
            </a:r>
            <a:r>
              <a:rPr lang="fr-FR" dirty="0" err="1"/>
              <a:t>Crud</a:t>
            </a:r>
            <a:r>
              <a:rPr lang="fr-FR" dirty="0"/>
              <a:t> admin</a:t>
            </a:r>
          </a:p>
          <a:p>
            <a:r>
              <a:rPr lang="fr-FR" dirty="0"/>
              <a:t>Consommer l’api </a:t>
            </a:r>
            <a:r>
              <a:rPr lang="fr-FR" dirty="0" err="1"/>
              <a:t>tripadvisor</a:t>
            </a:r>
            <a:r>
              <a:rPr lang="fr-FR" dirty="0"/>
              <a:t> =&gt; tous les pays, </a:t>
            </a:r>
            <a:r>
              <a:rPr lang="fr-FR" dirty="0" err="1"/>
              <a:t>activity</a:t>
            </a:r>
            <a:r>
              <a:rPr lang="fr-FR" dirty="0"/>
              <a:t>…</a:t>
            </a:r>
          </a:p>
          <a:p>
            <a:r>
              <a:rPr lang="fr-FR" dirty="0"/>
              <a:t>Systèmes de filtres/</a:t>
            </a:r>
            <a:r>
              <a:rPr lang="fr-FR" dirty="0" err="1"/>
              <a:t>search</a:t>
            </a:r>
            <a:r>
              <a:rPr lang="fr-FR" dirty="0"/>
              <a:t> bar</a:t>
            </a:r>
          </a:p>
          <a:p>
            <a:r>
              <a:rPr lang="fr-FR" dirty="0"/>
              <a:t>Cartes interactives avec pointeurs</a:t>
            </a:r>
          </a:p>
        </p:txBody>
      </p:sp>
    </p:spTree>
    <p:extLst>
      <p:ext uri="{BB962C8B-B14F-4D97-AF65-F5344CB8AC3E}">
        <p14:creationId xmlns:p14="http://schemas.microsoft.com/office/powerpoint/2010/main" val="1984536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D25866-F15D-40A4-AEC5-47C044637A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DCB8E995-36E8-40B6-82D4-F52DE2987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DF54AEB5-68B5-46AE-B8F0-EEBE5DFED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id="{E3F708CB-F094-4EE7-8AD5-A462F1DF8B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" name="Freeform 14">
              <a:extLst>
                <a:ext uri="{FF2B5EF4-FFF2-40B4-BE49-F238E27FC236}">
                  <a16:creationId xmlns:a16="http://schemas.microsoft.com/office/drawing/2014/main" id="{ECFCFB22-E8B5-4FAC-A354-E7E0CE6F2B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ED1DB3B4-A6DC-476F-986E-DF361EE84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4EE13DFA-3489-4DE6-9154-34D9CB400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7">
              <a:extLst>
                <a:ext uri="{FF2B5EF4-FFF2-40B4-BE49-F238E27FC236}">
                  <a16:creationId xmlns:a16="http://schemas.microsoft.com/office/drawing/2014/main" id="{5CD12D51-F9A8-4CC9-B9C9-206EAFD8C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8">
              <a:extLst>
                <a:ext uri="{FF2B5EF4-FFF2-40B4-BE49-F238E27FC236}">
                  <a16:creationId xmlns:a16="http://schemas.microsoft.com/office/drawing/2014/main" id="{266B326C-1178-40F9-A265-6067D363B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9">
              <a:extLst>
                <a:ext uri="{FF2B5EF4-FFF2-40B4-BE49-F238E27FC236}">
                  <a16:creationId xmlns:a16="http://schemas.microsoft.com/office/drawing/2014/main" id="{12F3B319-F00B-4755-BC54-95511E21D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20">
              <a:extLst>
                <a:ext uri="{FF2B5EF4-FFF2-40B4-BE49-F238E27FC236}">
                  <a16:creationId xmlns:a16="http://schemas.microsoft.com/office/drawing/2014/main" id="{3079D7BD-8A3F-47F6-8407-D9DA96FF3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21">
              <a:extLst>
                <a:ext uri="{FF2B5EF4-FFF2-40B4-BE49-F238E27FC236}">
                  <a16:creationId xmlns:a16="http://schemas.microsoft.com/office/drawing/2014/main" id="{1F97C31C-8585-43FB-924B-8ADD65123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A33E1C89-7E74-49BF-A5D1-9A352ED03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C4A17ED-96AA-44A6-A050-E1A7A1CDD9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3" name="Freeform 27">
              <a:extLst>
                <a:ext uri="{FF2B5EF4-FFF2-40B4-BE49-F238E27FC236}">
                  <a16:creationId xmlns:a16="http://schemas.microsoft.com/office/drawing/2014/main" id="{FBB2A87E-3E24-4A6F-9FD8-0F1436D4D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4" name="Freeform 28">
              <a:extLst>
                <a:ext uri="{FF2B5EF4-FFF2-40B4-BE49-F238E27FC236}">
                  <a16:creationId xmlns:a16="http://schemas.microsoft.com/office/drawing/2014/main" id="{257F945B-2AA3-4328-BFF5-20DE64011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5" name="Freeform 29">
              <a:extLst>
                <a:ext uri="{FF2B5EF4-FFF2-40B4-BE49-F238E27FC236}">
                  <a16:creationId xmlns:a16="http://schemas.microsoft.com/office/drawing/2014/main" id="{E1A7230F-6A6F-403C-9D83-7176E2852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6" name="Freeform 30">
              <a:extLst>
                <a:ext uri="{FF2B5EF4-FFF2-40B4-BE49-F238E27FC236}">
                  <a16:creationId xmlns:a16="http://schemas.microsoft.com/office/drawing/2014/main" id="{E33E315A-9CB0-460E-A8B7-0A064BBFA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22CAAD33-CFAD-4E61-82AE-0C6F8385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32">
              <a:extLst>
                <a:ext uri="{FF2B5EF4-FFF2-40B4-BE49-F238E27FC236}">
                  <a16:creationId xmlns:a16="http://schemas.microsoft.com/office/drawing/2014/main" id="{1A20E13C-2540-4000-A13B-8F781100E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3">
              <a:extLst>
                <a:ext uri="{FF2B5EF4-FFF2-40B4-BE49-F238E27FC236}">
                  <a16:creationId xmlns:a16="http://schemas.microsoft.com/office/drawing/2014/main" id="{51EF0A01-E03D-448B-B12E-D5BFC6D0D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4">
              <a:extLst>
                <a:ext uri="{FF2B5EF4-FFF2-40B4-BE49-F238E27FC236}">
                  <a16:creationId xmlns:a16="http://schemas.microsoft.com/office/drawing/2014/main" id="{58286A03-168E-477B-8876-2C53E4950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5">
              <a:extLst>
                <a:ext uri="{FF2B5EF4-FFF2-40B4-BE49-F238E27FC236}">
                  <a16:creationId xmlns:a16="http://schemas.microsoft.com/office/drawing/2014/main" id="{3DFFC705-1899-4E4C-AE76-F85BAF2F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6">
              <a:extLst>
                <a:ext uri="{FF2B5EF4-FFF2-40B4-BE49-F238E27FC236}">
                  <a16:creationId xmlns:a16="http://schemas.microsoft.com/office/drawing/2014/main" id="{01C9598D-BDF6-4A24-83B6-4DCA4D134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7">
              <a:extLst>
                <a:ext uri="{FF2B5EF4-FFF2-40B4-BE49-F238E27FC236}">
                  <a16:creationId xmlns:a16="http://schemas.microsoft.com/office/drawing/2014/main" id="{950C8213-67CD-4DEF-AA44-8BB310139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8">
              <a:extLst>
                <a:ext uri="{FF2B5EF4-FFF2-40B4-BE49-F238E27FC236}">
                  <a16:creationId xmlns:a16="http://schemas.microsoft.com/office/drawing/2014/main" id="{2016FE1D-E3EB-4CF6-809B-159872CC7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CE6C63DC-BAE4-42B6-8FDF-F6467C2D2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Freeform 6">
            <a:extLst>
              <a:ext uri="{FF2B5EF4-FFF2-40B4-BE49-F238E27FC236}">
                <a16:creationId xmlns:a16="http://schemas.microsoft.com/office/drawing/2014/main" id="{5BD23F8E-2E78-4C84-8EFB-FE6C8ACB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57ABABA7-0420-4200-9B65-1C1967CE9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A03E380-9CD1-4ABA-A763-9F9D252B8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009967" y="0"/>
            <a:ext cx="6176982" cy="6853245"/>
            <a:chOff x="2487613" y="285750"/>
            <a:chExt cx="2428876" cy="5654676"/>
          </a:xfrm>
          <a:solidFill>
            <a:schemeClr val="bg2">
              <a:lumMod val="90000"/>
            </a:schemeClr>
          </a:solidFill>
        </p:grpSpPr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66E01B84-4C2B-4DE5-90C8-9C4001A75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64CE5A7A-D5C5-4FE5-860C-0B5748FDE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016A7D2A-6EEA-47B8-A763-7D82E41B3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E758F6E7-6DEC-48D0-ACB1-E5E26B13E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B56657FF-C027-42E7-859B-902929B6FA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79047F2A-5978-46C6-B3A2-54AAC2136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F3BE8FD1-0A72-4640-AC7A-2E057273F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752FC782-A372-4D11-B20D-958955E56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AA00B2F1-BEE2-444A-8249-C8E3212CA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4" y="468286"/>
              <a:ext cx="1768475" cy="4262464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E7F5747E-514B-4CF7-B6B0-DAD714909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931614BB-1593-40ED-8113-2BD11870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2691871F-F15C-4E19-BC9C-78E5748D7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56" name="Freeform 6">
            <a:extLst>
              <a:ext uri="{FF2B5EF4-FFF2-40B4-BE49-F238E27FC236}">
                <a16:creationId xmlns:a16="http://schemas.microsoft.com/office/drawing/2014/main" id="{8576F020-8157-45CE-B1D9-6FA47AFEB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1159566"/>
            <a:ext cx="7560245" cy="453886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20D286D-A994-031B-A085-4389B2420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7215" y="1318590"/>
            <a:ext cx="5102159" cy="42208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A ce jour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F5D0EB7-E2FC-7512-1042-D8DAF0244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12032" y="804334"/>
            <a:ext cx="3675634" cy="5249332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8806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>
            <a:extLst>
              <a:ext uri="{FF2B5EF4-FFF2-40B4-BE49-F238E27FC236}">
                <a16:creationId xmlns:a16="http://schemas.microsoft.com/office/drawing/2014/main" id="{EB9B5B69-A297-4D2F-8B89-529DA8A27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3E39D215-BF38-4094-82D7-61DED1145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9" name="Freeform 12">
              <a:extLst>
                <a:ext uri="{FF2B5EF4-FFF2-40B4-BE49-F238E27FC236}">
                  <a16:creationId xmlns:a16="http://schemas.microsoft.com/office/drawing/2014/main" id="{7412700A-91C4-4126-8F17-3B9449DBB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0" name="Freeform 13">
              <a:extLst>
                <a:ext uri="{FF2B5EF4-FFF2-40B4-BE49-F238E27FC236}">
                  <a16:creationId xmlns:a16="http://schemas.microsoft.com/office/drawing/2014/main" id="{DF985802-25A8-4B99-89F0-2A42EC325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1" name="Freeform 14">
              <a:extLst>
                <a:ext uri="{FF2B5EF4-FFF2-40B4-BE49-F238E27FC236}">
                  <a16:creationId xmlns:a16="http://schemas.microsoft.com/office/drawing/2014/main" id="{F54C35AF-DB92-4205-A779-2A385B714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9F845211-1F53-4E0A-891E-B78A206F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9149C7DD-9998-4805-BFC8-CEF5F5DF3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4" name="Freeform 17">
              <a:extLst>
                <a:ext uri="{FF2B5EF4-FFF2-40B4-BE49-F238E27FC236}">
                  <a16:creationId xmlns:a16="http://schemas.microsoft.com/office/drawing/2014/main" id="{47C8036D-3ECA-43DA-BAF5-3C65CF4112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5" name="Freeform 18">
              <a:extLst>
                <a:ext uri="{FF2B5EF4-FFF2-40B4-BE49-F238E27FC236}">
                  <a16:creationId xmlns:a16="http://schemas.microsoft.com/office/drawing/2014/main" id="{29C15912-CDE8-4DF3-9324-273FB4C86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37C68D51-B7DA-4572-AB7E-708540B3C6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1AF802CB-4E9E-4895-9363-C11991490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8" name="Freeform 21">
              <a:extLst>
                <a:ext uri="{FF2B5EF4-FFF2-40B4-BE49-F238E27FC236}">
                  <a16:creationId xmlns:a16="http://schemas.microsoft.com/office/drawing/2014/main" id="{615760E5-5F27-4735-B01C-78E05F3FB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9" name="Freeform 22">
              <a:extLst>
                <a:ext uri="{FF2B5EF4-FFF2-40B4-BE49-F238E27FC236}">
                  <a16:creationId xmlns:a16="http://schemas.microsoft.com/office/drawing/2014/main" id="{DB9C6516-B2DB-432F-BD3A-A1792BD46F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BC9C8D0D-644B-4B97-B83C-CC8E64361D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62" name="Freeform 27">
              <a:extLst>
                <a:ext uri="{FF2B5EF4-FFF2-40B4-BE49-F238E27FC236}">
                  <a16:creationId xmlns:a16="http://schemas.microsoft.com/office/drawing/2014/main" id="{F8BE1EA6-80CF-446B-A4FE-3F935A51C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3" name="Freeform 28">
              <a:extLst>
                <a:ext uri="{FF2B5EF4-FFF2-40B4-BE49-F238E27FC236}">
                  <a16:creationId xmlns:a16="http://schemas.microsoft.com/office/drawing/2014/main" id="{10E39808-F4F7-43DE-AB53-82B7B55EA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4" name="Freeform 29">
              <a:extLst>
                <a:ext uri="{FF2B5EF4-FFF2-40B4-BE49-F238E27FC236}">
                  <a16:creationId xmlns:a16="http://schemas.microsoft.com/office/drawing/2014/main" id="{6ED5109A-600A-4C23-9BB3-C4C19C2D9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5" name="Freeform 30">
              <a:extLst>
                <a:ext uri="{FF2B5EF4-FFF2-40B4-BE49-F238E27FC236}">
                  <a16:creationId xmlns:a16="http://schemas.microsoft.com/office/drawing/2014/main" id="{D76FF73F-8CA3-42B0-A680-353805CD2A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6" name="Freeform 31">
              <a:extLst>
                <a:ext uri="{FF2B5EF4-FFF2-40B4-BE49-F238E27FC236}">
                  <a16:creationId xmlns:a16="http://schemas.microsoft.com/office/drawing/2014/main" id="{B26A6949-3BEB-422A-854C-D4E26E4CF1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7" name="Freeform 32">
              <a:extLst>
                <a:ext uri="{FF2B5EF4-FFF2-40B4-BE49-F238E27FC236}">
                  <a16:creationId xmlns:a16="http://schemas.microsoft.com/office/drawing/2014/main" id="{FE07AD25-30AF-40CD-B901-DF1EDBD68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8" name="Freeform 33">
              <a:extLst>
                <a:ext uri="{FF2B5EF4-FFF2-40B4-BE49-F238E27FC236}">
                  <a16:creationId xmlns:a16="http://schemas.microsoft.com/office/drawing/2014/main" id="{5AA460AF-7760-4F15-881A-6F0BFDBCD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9" name="Freeform 34">
              <a:extLst>
                <a:ext uri="{FF2B5EF4-FFF2-40B4-BE49-F238E27FC236}">
                  <a16:creationId xmlns:a16="http://schemas.microsoft.com/office/drawing/2014/main" id="{EE53C70E-5D92-4C42-A34F-9F7D16006B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0" name="Freeform 35">
              <a:extLst>
                <a:ext uri="{FF2B5EF4-FFF2-40B4-BE49-F238E27FC236}">
                  <a16:creationId xmlns:a16="http://schemas.microsoft.com/office/drawing/2014/main" id="{C27614EE-0086-4D34-99BD-52F03708D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1" name="Freeform 36">
              <a:extLst>
                <a:ext uri="{FF2B5EF4-FFF2-40B4-BE49-F238E27FC236}">
                  <a16:creationId xmlns:a16="http://schemas.microsoft.com/office/drawing/2014/main" id="{326919B9-3ED4-4744-A713-326B3BAF6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2" name="Freeform 37">
              <a:extLst>
                <a:ext uri="{FF2B5EF4-FFF2-40B4-BE49-F238E27FC236}">
                  <a16:creationId xmlns:a16="http://schemas.microsoft.com/office/drawing/2014/main" id="{898BDBF5-8AA3-49CD-999A-ABA1F7AE3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3" name="Freeform 38">
              <a:extLst>
                <a:ext uri="{FF2B5EF4-FFF2-40B4-BE49-F238E27FC236}">
                  <a16:creationId xmlns:a16="http://schemas.microsoft.com/office/drawing/2014/main" id="{AF8ED3E0-CBE7-48C4-8F9E-FF98079CDB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A84F153B-2093-4171-BD2D-1631695C9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Freeform 6">
            <a:extLst>
              <a:ext uri="{FF2B5EF4-FFF2-40B4-BE49-F238E27FC236}">
                <a16:creationId xmlns:a16="http://schemas.microsoft.com/office/drawing/2014/main" id="{DB5BC99D-7BEA-4F13-B82B-A956E2D097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04FFCB0A-A21A-4D0F-AE1C-6EC8ED79A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481DDC0B-F2D9-4A55-A60C-E0532B46C9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82" name="Freeform 11">
              <a:extLst>
                <a:ext uri="{FF2B5EF4-FFF2-40B4-BE49-F238E27FC236}">
                  <a16:creationId xmlns:a16="http://schemas.microsoft.com/office/drawing/2014/main" id="{60C4C88B-2AA4-43CA-9F8F-3FB2B5D7D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3" name="Freeform 12">
              <a:extLst>
                <a:ext uri="{FF2B5EF4-FFF2-40B4-BE49-F238E27FC236}">
                  <a16:creationId xmlns:a16="http://schemas.microsoft.com/office/drawing/2014/main" id="{1E062DFF-2E6B-420E-AEFE-FB8082B29B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4" name="Freeform 13">
              <a:extLst>
                <a:ext uri="{FF2B5EF4-FFF2-40B4-BE49-F238E27FC236}">
                  <a16:creationId xmlns:a16="http://schemas.microsoft.com/office/drawing/2014/main" id="{37DD0A2B-B295-4280-B8DA-0DC58312CA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5" name="Freeform 14">
              <a:extLst>
                <a:ext uri="{FF2B5EF4-FFF2-40B4-BE49-F238E27FC236}">
                  <a16:creationId xmlns:a16="http://schemas.microsoft.com/office/drawing/2014/main" id="{83B6198C-5321-4CBD-A21D-B413234BF8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6" name="Freeform 15">
              <a:extLst>
                <a:ext uri="{FF2B5EF4-FFF2-40B4-BE49-F238E27FC236}">
                  <a16:creationId xmlns:a16="http://schemas.microsoft.com/office/drawing/2014/main" id="{CA21CB5E-7E99-4448-8DD0-FA87EAC3C0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7" name="Freeform 16">
              <a:extLst>
                <a:ext uri="{FF2B5EF4-FFF2-40B4-BE49-F238E27FC236}">
                  <a16:creationId xmlns:a16="http://schemas.microsoft.com/office/drawing/2014/main" id="{5675BC7F-097E-4C82-8B98-05F11E34FF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8" name="Freeform 17">
              <a:extLst>
                <a:ext uri="{FF2B5EF4-FFF2-40B4-BE49-F238E27FC236}">
                  <a16:creationId xmlns:a16="http://schemas.microsoft.com/office/drawing/2014/main" id="{CF36D428-039F-4D57-83E9-C9E49A8EEF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9" name="Freeform 18">
              <a:extLst>
                <a:ext uri="{FF2B5EF4-FFF2-40B4-BE49-F238E27FC236}">
                  <a16:creationId xmlns:a16="http://schemas.microsoft.com/office/drawing/2014/main" id="{9C846992-7277-412B-8F89-BF12BBBBE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0" name="Freeform 19">
              <a:extLst>
                <a:ext uri="{FF2B5EF4-FFF2-40B4-BE49-F238E27FC236}">
                  <a16:creationId xmlns:a16="http://schemas.microsoft.com/office/drawing/2014/main" id="{2FFB1517-7128-4059-90D1-7FE4A5155D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1" name="Freeform 20">
              <a:extLst>
                <a:ext uri="{FF2B5EF4-FFF2-40B4-BE49-F238E27FC236}">
                  <a16:creationId xmlns:a16="http://schemas.microsoft.com/office/drawing/2014/main" id="{C0835D29-A969-4B36-823D-204135853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2" name="Freeform 21">
              <a:extLst>
                <a:ext uri="{FF2B5EF4-FFF2-40B4-BE49-F238E27FC236}">
                  <a16:creationId xmlns:a16="http://schemas.microsoft.com/office/drawing/2014/main" id="{E513FF63-116C-4620-AA46-03788BE5F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3" name="Freeform 22">
              <a:extLst>
                <a:ext uri="{FF2B5EF4-FFF2-40B4-BE49-F238E27FC236}">
                  <a16:creationId xmlns:a16="http://schemas.microsoft.com/office/drawing/2014/main" id="{EF361EF8-880C-41F9-8051-9F05A8C20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94D21600-1603-E9A8-D9EF-D2C19826A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213" y="4529540"/>
            <a:ext cx="8915399" cy="116242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Pages login/register</a:t>
            </a:r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FBF9A995-2C32-4FB7-B5F3-E417B7DE0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0F4ECCFB-A0C2-4B4D-B6E2-77341F6FE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5476CBB8-CCD6-4739-8729-8927DC09D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695B716E-8BF4-4DD9-96A5-4238FDC07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6A3F7DBC-E3BC-4902-BE4C-6F3542E33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70379707-5601-41BA-8F25-82825A8E3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1C7E7640-A719-4104-8E66-10B2FB848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2" name="Freeform 33">
              <a:extLst>
                <a:ext uri="{FF2B5EF4-FFF2-40B4-BE49-F238E27FC236}">
                  <a16:creationId xmlns:a16="http://schemas.microsoft.com/office/drawing/2014/main" id="{9A4C4222-3F93-463D-9B22-69ECBF8E05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B263D752-00B8-466F-A4DD-D4F58CAE12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45470F50-BCB7-4793-B6EE-C07E57794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3FE3B154-4827-4A59-B611-C15FE0930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4856C74D-7893-4686-8C69-93ADFAD94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D9855B44-5A4E-48D3-B20E-74C69EF51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109" name="Rectangle 108">
            <a:extLst>
              <a:ext uri="{FF2B5EF4-FFF2-40B4-BE49-F238E27FC236}">
                <a16:creationId xmlns:a16="http://schemas.microsoft.com/office/drawing/2014/main" id="{4DF306C4-90F2-4BFE-B2AD-FAFB31C46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0F2FA733-D4C8-2D25-B937-974BB6210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1400" y="640080"/>
            <a:ext cx="3695114" cy="36027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A8DC446E-2895-AEB2-3848-4FBB26AAAD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2428" y="1259085"/>
            <a:ext cx="4399491" cy="2364726"/>
          </a:xfrm>
          <a:prstGeom prst="rect">
            <a:avLst/>
          </a:prstGeom>
        </p:spPr>
      </p:pic>
      <p:sp>
        <p:nvSpPr>
          <p:cNvPr id="111" name="Freeform 33">
            <a:extLst>
              <a:ext uri="{FF2B5EF4-FFF2-40B4-BE49-F238E27FC236}">
                <a16:creationId xmlns:a16="http://schemas.microsoft.com/office/drawing/2014/main" id="{AA07F762-5743-4CB0-9102-37CFC56F2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753578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186447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F4C104D-5F30-4811-9376-566B26E4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70A764A-6393-B143-5BAF-716FEA5E4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15E34B-5D02-4E01-A936-E8E1C0AB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8ACE95-0971-7D57-AD82-5BE6BBAB22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r>
              <a:rPr lang="fr-FR" dirty="0"/>
              <a:t>Conditions d’utilisation à valider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F56088E-262C-93F3-2E18-04EC4535D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543" y="824022"/>
            <a:ext cx="6953577" cy="4884888"/>
          </a:xfrm>
          <a:prstGeom prst="rect">
            <a:avLst/>
          </a:prstGeom>
        </p:spPr>
      </p:pic>
      <p:sp>
        <p:nvSpPr>
          <p:cNvPr id="14" name="Freeform 11">
            <a:extLst>
              <a:ext uri="{FF2B5EF4-FFF2-40B4-BE49-F238E27FC236}">
                <a16:creationId xmlns:a16="http://schemas.microsoft.com/office/drawing/2014/main" id="{7DE3414B-B032-4710-A468-D3285E38C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908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F4C104D-5F30-4811-9376-566B26E4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DD23C76-35EC-81BD-95F9-10338F522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fr-FR" dirty="0"/>
              <a:t>Confirmation email </a:t>
            </a:r>
            <a:r>
              <a:rPr lang="fr-FR" dirty="0" err="1"/>
              <a:t>Mailtrap</a:t>
            </a:r>
            <a:endParaRPr lang="fr-FR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15E34B-5D02-4E01-A936-E8E1C0AB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0B6C8A1-F283-82A8-B12A-C19DFC800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E8D4EE7-B075-DD95-5166-121CBB186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543" y="771870"/>
            <a:ext cx="6953577" cy="49891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Freeform 11">
            <a:extLst>
              <a:ext uri="{FF2B5EF4-FFF2-40B4-BE49-F238E27FC236}">
                <a16:creationId xmlns:a16="http://schemas.microsoft.com/office/drawing/2014/main" id="{7DE3414B-B032-4710-A468-D3285E38C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956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F4C104D-5F30-4811-9376-566B26E4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FABDC88-E8D7-7A1F-F51C-7D6FB0B58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fr-FR" dirty="0"/>
              <a:t>Countries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15E34B-5D02-4E01-A936-E8E1C0AB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BA78398-5A4F-B54C-A388-06F37234C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r>
              <a:rPr lang="fr-FR" dirty="0"/>
              <a:t>Affichage de tous les pays</a:t>
            </a:r>
          </a:p>
          <a:p>
            <a:r>
              <a:rPr lang="fr-FR" dirty="0" err="1"/>
              <a:t>Search</a:t>
            </a:r>
            <a:r>
              <a:rPr lang="fr-FR" dirty="0"/>
              <a:t> bar par pays ou continent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E533903-AE79-D67B-68B7-6CC1E8E5B1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543" y="1788831"/>
            <a:ext cx="6953577" cy="29552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Freeform 11">
            <a:extLst>
              <a:ext uri="{FF2B5EF4-FFF2-40B4-BE49-F238E27FC236}">
                <a16:creationId xmlns:a16="http://schemas.microsoft.com/office/drawing/2014/main" id="{7DE3414B-B032-4710-A468-D3285E38C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9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237EE9E-E0F9-E6D1-BB14-6B7BA2D92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419100"/>
            <a:ext cx="4543425" cy="2609850"/>
          </a:xfrm>
        </p:spPr>
        <p:txBody>
          <a:bodyPr/>
          <a:lstStyle/>
          <a:p>
            <a:r>
              <a:rPr lang="fr-FR" dirty="0"/>
              <a:t>Détails du pays</a:t>
            </a:r>
          </a:p>
          <a:p>
            <a:r>
              <a:rPr lang="fr-FR" dirty="0"/>
              <a:t>Affichage des villes par pays</a:t>
            </a:r>
          </a:p>
          <a:p>
            <a:r>
              <a:rPr lang="fr-FR" dirty="0"/>
              <a:t>Affichage des activités par pays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9654A88-9476-CBA0-FAF6-C7C1BE5DB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9375" y="0"/>
            <a:ext cx="5883407" cy="68587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2BFD970-1984-9CD4-1B25-D98B08FE64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959" y="4968630"/>
            <a:ext cx="2882861" cy="18893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9729BCEC-C662-EA94-58DC-912B7F76C1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714" y="3215260"/>
            <a:ext cx="5681662" cy="36427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6740664"/>
      </p:ext>
    </p:extLst>
  </p:cSld>
  <p:clrMapOvr>
    <a:masterClrMapping/>
  </p:clrMapOvr>
</p:sld>
</file>

<file path=ppt/theme/theme1.xml><?xml version="1.0" encoding="utf-8"?>
<a:theme xmlns:a="http://schemas.openxmlformats.org/drawingml/2006/main" name="Brin">
  <a:themeElements>
    <a:clrScheme name="Brin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Brin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rin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298</Words>
  <Application>Microsoft Office PowerPoint</Application>
  <PresentationFormat>Grand écran</PresentationFormat>
  <Paragraphs>59</Paragraphs>
  <Slides>18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2" baseType="lpstr">
      <vt:lpstr>Arial</vt:lpstr>
      <vt:lpstr>Century Gothic</vt:lpstr>
      <vt:lpstr>Wingdings 3</vt:lpstr>
      <vt:lpstr>Brin</vt:lpstr>
      <vt:lpstr>Voyage Voyage</vt:lpstr>
      <vt:lpstr>Rappel Sprint review 1</vt:lpstr>
      <vt:lpstr>Objectifs pour le sprint review 2</vt:lpstr>
      <vt:lpstr>A ce jour</vt:lpstr>
      <vt:lpstr>Pages login/register</vt:lpstr>
      <vt:lpstr>Présentation PowerPoint</vt:lpstr>
      <vt:lpstr>Confirmation email Mailtrap</vt:lpstr>
      <vt:lpstr>Countries</vt:lpstr>
      <vt:lpstr>Présentation PowerPoint</vt:lpstr>
      <vt:lpstr>Page profile – en fonction du rôle</vt:lpstr>
      <vt:lpstr>Présentation PowerPoint</vt:lpstr>
      <vt:lpstr>Créer une activité </vt:lpstr>
      <vt:lpstr>Trip</vt:lpstr>
      <vt:lpstr>MyTrip</vt:lpstr>
      <vt:lpstr>All activities</vt:lpstr>
      <vt:lpstr>Systèmes notes/comments</vt:lpstr>
      <vt:lpstr>CRUD Admin</vt:lpstr>
      <vt:lpstr>Avancée et objectifs de fin de projet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Fanny THIBERT</dc:creator>
  <cp:lastModifiedBy>Fanny THIBERT</cp:lastModifiedBy>
  <cp:revision>10</cp:revision>
  <dcterms:created xsi:type="dcterms:W3CDTF">2022-06-07T11:45:33Z</dcterms:created>
  <dcterms:modified xsi:type="dcterms:W3CDTF">2022-06-07T13:36:50Z</dcterms:modified>
</cp:coreProperties>
</file>

<file path=docProps/thumbnail.jpeg>
</file>